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5"/>
  </p:notesMasterIdLst>
  <p:sldIdLst>
    <p:sldId id="438" r:id="rId2"/>
    <p:sldId id="690" r:id="rId3"/>
    <p:sldId id="651" r:id="rId4"/>
    <p:sldId id="691" r:id="rId5"/>
    <p:sldId id="647" r:id="rId6"/>
    <p:sldId id="697" r:id="rId7"/>
    <p:sldId id="698" r:id="rId8"/>
    <p:sldId id="699" r:id="rId9"/>
    <p:sldId id="650" r:id="rId10"/>
    <p:sldId id="692" r:id="rId11"/>
    <p:sldId id="693" r:id="rId12"/>
    <p:sldId id="694" r:id="rId13"/>
    <p:sldId id="696" r:id="rId14"/>
  </p:sldIdLst>
  <p:sldSz cx="9144000" cy="6858000" type="screen4x3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80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99"/>
    <a:srgbClr val="003366"/>
    <a:srgbClr val="66FFFF"/>
    <a:srgbClr val="FF66FF"/>
    <a:srgbClr val="00FFFF"/>
    <a:srgbClr val="FFFF00"/>
    <a:srgbClr val="FFFF99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3015" autoAdjust="0"/>
    <p:restoredTop sz="94434" autoAdjust="0"/>
  </p:normalViewPr>
  <p:slideViewPr>
    <p:cSldViewPr>
      <p:cViewPr varScale="1">
        <p:scale>
          <a:sx n="70" d="100"/>
          <a:sy n="70" d="100"/>
        </p:scale>
        <p:origin x="-294" y="-96"/>
      </p:cViewPr>
      <p:guideLst>
        <p:guide orient="horz" pos="168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472DD4-217B-4DFB-B657-965A2CB19C66}" type="datetimeFigureOut">
              <a:rPr lang="it-IT" smtClean="0"/>
              <a:pPr/>
              <a:t>31/01/2018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24A1FC-955A-46AE-8E13-0CD25A26258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224628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CD6F8-6EF1-4C3F-AA7B-2D480074D9F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269957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781709-F604-4FF9-BC5D-35EE94AC289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640063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060DC-7050-4F93-9C38-4D9B598F5A8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981401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6435C-F954-40DB-A0DD-2452942F0C3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507685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EA96C7-7294-4EAE-A347-39179193034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771614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C168D-661C-4947-B473-C6B6100F7FA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048169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712B8-A31F-463E-94CD-22B3756FF97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861963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BC4C41-37D3-4D32-86EA-5C7D34E0D71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591037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9524E-D455-499E-800B-9ED439B4B37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894315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92BAF-128E-4AEB-9572-BBB23720EF5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890596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8710AF-8BC6-4673-AE9C-4CC407FAC8E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791881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>
                <a:gamma/>
                <a:shade val="46275"/>
                <a:invGamma/>
              </a:schemeClr>
            </a:gs>
            <a:gs pos="50000">
              <a:schemeClr val="folHlink"/>
            </a:gs>
            <a:gs pos="100000">
              <a:schemeClr val="folHlink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456ED878-3EA5-48B2-B14B-B0FBA5E26DC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9" name="Text Box 3"/>
          <p:cNvSpPr txBox="1">
            <a:spLocks noChangeArrowheads="1"/>
          </p:cNvSpPr>
          <p:nvPr/>
        </p:nvSpPr>
        <p:spPr bwMode="auto">
          <a:xfrm>
            <a:off x="228997" y="379661"/>
            <a:ext cx="8686006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CASO CLINICO</a:t>
            </a:r>
          </a:p>
          <a:p>
            <a:pPr algn="ctr">
              <a:defRPr/>
            </a:pPr>
            <a:r>
              <a:rPr lang="it-IT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RIABILITAZIONE IMPLANTO PROTESICA </a:t>
            </a:r>
          </a:p>
          <a:p>
            <a:pPr algn="ctr">
              <a:defRPr/>
            </a:pPr>
            <a:r>
              <a:rPr lang="it-IT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IN </a:t>
            </a:r>
          </a:p>
          <a:p>
            <a:pPr algn="ctr">
              <a:defRPr/>
            </a:pPr>
            <a:r>
              <a:rPr lang="it-IT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REGIONE MASCELLARE AD</a:t>
            </a:r>
          </a:p>
          <a:p>
            <a:pPr algn="ctr">
              <a:defRPr/>
            </a:pPr>
            <a:r>
              <a:rPr lang="it-IT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ALTA VALENZA ESTETICA</a:t>
            </a:r>
            <a:endParaRPr lang="it-IT" sz="40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it-IT" sz="4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8329613" y="0"/>
            <a:ext cx="8143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sz="1000">
                <a:solidFill>
                  <a:schemeClr val="bg1"/>
                </a:solidFill>
                <a:latin typeface="Comic Sans MS" panose="030F0702030302020204" pitchFamily="66" charset="0"/>
              </a:rPr>
              <a:t>Napolitano</a:t>
            </a:r>
          </a:p>
        </p:txBody>
      </p:sp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704242" y="4797152"/>
            <a:ext cx="773551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sz="4400" dirty="0">
                <a:solidFill>
                  <a:srgbClr val="66FFFF"/>
                </a:solidFill>
                <a:latin typeface="Arial Black" panose="020B0A04020102020204" pitchFamily="34" charset="0"/>
              </a:rPr>
              <a:t>Dott. Alfonso Napolitano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1028"/>
          <p:cNvSpPr>
            <a:spLocks noChangeArrowheads="1"/>
          </p:cNvSpPr>
          <p:nvPr/>
        </p:nvSpPr>
        <p:spPr bwMode="auto">
          <a:xfrm>
            <a:off x="8329613" y="0"/>
            <a:ext cx="8143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sz="1000">
                <a:solidFill>
                  <a:schemeClr val="bg1"/>
                </a:solidFill>
                <a:latin typeface="Comic Sans MS" panose="030F0702030302020204" pitchFamily="66" charset="0"/>
              </a:rPr>
              <a:t>Napolitano</a:t>
            </a:r>
          </a:p>
        </p:txBody>
      </p:sp>
      <p:sp>
        <p:nvSpPr>
          <p:cNvPr id="3" name="Rettangolo 2"/>
          <p:cNvSpPr/>
          <p:nvPr/>
        </p:nvSpPr>
        <p:spPr>
          <a:xfrm>
            <a:off x="402134" y="244475"/>
            <a:ext cx="83346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8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RIGENERAZIONE </a:t>
            </a:r>
            <a:r>
              <a:rPr lang="it-IT" sz="28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GUIDATA IN </a:t>
            </a:r>
            <a:r>
              <a:rPr lang="it-IT" sz="28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REGIONI </a:t>
            </a:r>
            <a:r>
              <a:rPr lang="it-IT" sz="28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AD ALTA VALENZA ESTETICA DEL MASCELLARE SUPERIORE</a:t>
            </a:r>
          </a:p>
          <a:p>
            <a:pPr algn="ctr">
              <a:defRPr/>
            </a:pPr>
            <a:r>
              <a:rPr lang="it-IT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CON PRF E ENDOBON XENOGRAFT</a:t>
            </a:r>
            <a:endParaRPr lang="it-IT" sz="28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it-IT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RIABILITAZIONE IMLANTOPROTESICA</a:t>
            </a:r>
            <a:endParaRPr lang="it-IT" sz="28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54795" y="2687940"/>
            <a:ext cx="6229350" cy="417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0575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1028"/>
          <p:cNvSpPr>
            <a:spLocks noChangeArrowheads="1"/>
          </p:cNvSpPr>
          <p:nvPr/>
        </p:nvSpPr>
        <p:spPr bwMode="auto">
          <a:xfrm>
            <a:off x="8329613" y="0"/>
            <a:ext cx="8143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sz="1000">
                <a:solidFill>
                  <a:schemeClr val="bg1"/>
                </a:solidFill>
                <a:latin typeface="Comic Sans MS" panose="030F0702030302020204" pitchFamily="66" charset="0"/>
              </a:rPr>
              <a:t>Napolitano</a:t>
            </a:r>
          </a:p>
        </p:txBody>
      </p:sp>
      <p:sp>
        <p:nvSpPr>
          <p:cNvPr id="3" name="Rettangolo 2"/>
          <p:cNvSpPr/>
          <p:nvPr/>
        </p:nvSpPr>
        <p:spPr>
          <a:xfrm>
            <a:off x="402134" y="244475"/>
            <a:ext cx="83346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8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RIGENERAZIONE </a:t>
            </a:r>
            <a:r>
              <a:rPr lang="it-IT" sz="28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GUIDATA IN </a:t>
            </a:r>
            <a:r>
              <a:rPr lang="it-IT" sz="28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REGIONI </a:t>
            </a:r>
            <a:r>
              <a:rPr lang="it-IT" sz="28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AD ALTA VALENZA ESTETICA DEL MASCELLARE SUPERIORE</a:t>
            </a:r>
          </a:p>
          <a:p>
            <a:pPr algn="ctr">
              <a:defRPr/>
            </a:pPr>
            <a:r>
              <a:rPr lang="it-IT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CON PRF E ENDOBON XENOGRAFT</a:t>
            </a:r>
            <a:endParaRPr lang="it-IT" sz="28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it-IT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RIABILITAZIONE IMLANTOPROTESICA</a:t>
            </a:r>
            <a:endParaRPr lang="it-IT" sz="28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1326" y="2666520"/>
            <a:ext cx="6261348" cy="419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4815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1028"/>
          <p:cNvSpPr>
            <a:spLocks noChangeArrowheads="1"/>
          </p:cNvSpPr>
          <p:nvPr/>
        </p:nvSpPr>
        <p:spPr bwMode="auto">
          <a:xfrm>
            <a:off x="8329613" y="0"/>
            <a:ext cx="8143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sz="1000">
                <a:solidFill>
                  <a:schemeClr val="bg1"/>
                </a:solidFill>
                <a:latin typeface="Comic Sans MS" panose="030F0702030302020204" pitchFamily="66" charset="0"/>
              </a:rPr>
              <a:t>Napolitano</a:t>
            </a:r>
          </a:p>
        </p:txBody>
      </p:sp>
      <p:sp>
        <p:nvSpPr>
          <p:cNvPr id="3" name="Rettangolo 2"/>
          <p:cNvSpPr/>
          <p:nvPr/>
        </p:nvSpPr>
        <p:spPr>
          <a:xfrm>
            <a:off x="402134" y="244475"/>
            <a:ext cx="83346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8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RIGENERAZIONE </a:t>
            </a:r>
            <a:r>
              <a:rPr lang="it-IT" sz="28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GUIDATA IN </a:t>
            </a:r>
            <a:r>
              <a:rPr lang="it-IT" sz="28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REGIONI </a:t>
            </a:r>
            <a:r>
              <a:rPr lang="it-IT" sz="28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AD ALTA VALENZA ESTETICA DEL MASCELLARE SUPERIORE</a:t>
            </a:r>
          </a:p>
          <a:p>
            <a:pPr algn="ctr">
              <a:defRPr/>
            </a:pPr>
            <a:r>
              <a:rPr lang="it-IT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CON PRF E ENDOBON XENOGRAFT</a:t>
            </a:r>
            <a:endParaRPr lang="it-IT" sz="28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it-IT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RIABILITAZIONE IMLANTOPROTESICA</a:t>
            </a:r>
            <a:endParaRPr lang="it-IT" sz="28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8726" y="2693863"/>
            <a:ext cx="6281488" cy="420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4785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1028"/>
          <p:cNvSpPr>
            <a:spLocks noChangeArrowheads="1"/>
          </p:cNvSpPr>
          <p:nvPr/>
        </p:nvSpPr>
        <p:spPr bwMode="auto">
          <a:xfrm>
            <a:off x="8329613" y="0"/>
            <a:ext cx="8143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sz="1000">
                <a:solidFill>
                  <a:schemeClr val="bg1"/>
                </a:solidFill>
                <a:latin typeface="Comic Sans MS" panose="030F0702030302020204" pitchFamily="66" charset="0"/>
              </a:rPr>
              <a:t>Napolitano</a:t>
            </a:r>
          </a:p>
        </p:txBody>
      </p:sp>
      <p:sp>
        <p:nvSpPr>
          <p:cNvPr id="3" name="Rettangolo 2"/>
          <p:cNvSpPr/>
          <p:nvPr/>
        </p:nvSpPr>
        <p:spPr>
          <a:xfrm>
            <a:off x="402134" y="244475"/>
            <a:ext cx="83346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8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RIGENERAZIONE </a:t>
            </a:r>
            <a:r>
              <a:rPr lang="it-IT" sz="28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GUIDATA IN </a:t>
            </a:r>
            <a:r>
              <a:rPr lang="it-IT" sz="28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REGIONI </a:t>
            </a:r>
            <a:r>
              <a:rPr lang="it-IT" sz="28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AD ALTA VALENZA ESTETICA DEL MASCELLARE SUPERIORE</a:t>
            </a:r>
          </a:p>
          <a:p>
            <a:pPr algn="ctr">
              <a:defRPr/>
            </a:pPr>
            <a:r>
              <a:rPr lang="it-IT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CON PRF E ENDOBON XENOGRAFT</a:t>
            </a:r>
            <a:endParaRPr lang="it-IT" sz="28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it-IT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RIABILITAZIONE IMLANTOPROTESICA</a:t>
            </a:r>
            <a:endParaRPr lang="it-IT" sz="28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6865" y="2681288"/>
            <a:ext cx="6270269" cy="418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06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1028"/>
          <p:cNvSpPr>
            <a:spLocks noChangeArrowheads="1"/>
          </p:cNvSpPr>
          <p:nvPr/>
        </p:nvSpPr>
        <p:spPr bwMode="auto">
          <a:xfrm>
            <a:off x="8329613" y="0"/>
            <a:ext cx="8143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sz="1000">
                <a:solidFill>
                  <a:schemeClr val="bg1"/>
                </a:solidFill>
                <a:latin typeface="Comic Sans MS" panose="030F0702030302020204" pitchFamily="66" charset="0"/>
              </a:rPr>
              <a:t>Napolitano</a:t>
            </a:r>
          </a:p>
        </p:txBody>
      </p:sp>
      <p:sp>
        <p:nvSpPr>
          <p:cNvPr id="3" name="Rettangolo 2"/>
          <p:cNvSpPr/>
          <p:nvPr/>
        </p:nvSpPr>
        <p:spPr>
          <a:xfrm>
            <a:off x="402134" y="287334"/>
            <a:ext cx="83346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23 E 25 INCLUSI, PARODONTITE DI 22</a:t>
            </a:r>
          </a:p>
          <a:p>
            <a:pPr algn="ctr">
              <a:defRPr/>
            </a:pPr>
            <a:r>
              <a:rPr lang="it-IT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PARODONTOPATIA CRONICA DI 24</a:t>
            </a:r>
            <a:endParaRPr lang="it-IT" sz="28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4068" y="1628800"/>
            <a:ext cx="8055864" cy="441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203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1028"/>
          <p:cNvSpPr>
            <a:spLocks noChangeArrowheads="1"/>
          </p:cNvSpPr>
          <p:nvPr/>
        </p:nvSpPr>
        <p:spPr bwMode="auto">
          <a:xfrm>
            <a:off x="8329613" y="0"/>
            <a:ext cx="8143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sz="1000">
                <a:solidFill>
                  <a:schemeClr val="bg1"/>
                </a:solidFill>
                <a:latin typeface="Comic Sans MS" panose="030F0702030302020204" pitchFamily="66" charset="0"/>
              </a:rPr>
              <a:t>Napolitano</a:t>
            </a:r>
          </a:p>
        </p:txBody>
      </p:sp>
      <p:sp>
        <p:nvSpPr>
          <p:cNvPr id="3" name="Rettangolo 2"/>
          <p:cNvSpPr/>
          <p:nvPr/>
        </p:nvSpPr>
        <p:spPr>
          <a:xfrm>
            <a:off x="402134" y="287334"/>
            <a:ext cx="83346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23 E 25 INCLUSI, PARODONTITE DI 22</a:t>
            </a:r>
          </a:p>
          <a:p>
            <a:pPr algn="ctr">
              <a:defRPr/>
            </a:pPr>
            <a:r>
              <a:rPr lang="it-IT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PARODONTOPATIA CRONICA DI 24</a:t>
            </a:r>
            <a:endParaRPr lang="it-IT" sz="28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139" t="36412" r="18589"/>
          <a:stretch/>
        </p:blipFill>
        <p:spPr>
          <a:xfrm>
            <a:off x="0" y="2667000"/>
            <a:ext cx="2656088" cy="1914128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6630" y="1456184"/>
            <a:ext cx="6487912" cy="540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5981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1028"/>
          <p:cNvSpPr>
            <a:spLocks noChangeArrowheads="1"/>
          </p:cNvSpPr>
          <p:nvPr/>
        </p:nvSpPr>
        <p:spPr bwMode="auto">
          <a:xfrm>
            <a:off x="8329613" y="0"/>
            <a:ext cx="8143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sz="1000">
                <a:solidFill>
                  <a:schemeClr val="bg1"/>
                </a:solidFill>
                <a:latin typeface="Comic Sans MS" panose="030F0702030302020204" pitchFamily="66" charset="0"/>
              </a:rPr>
              <a:t>Napolitano</a:t>
            </a:r>
          </a:p>
        </p:txBody>
      </p:sp>
      <p:sp>
        <p:nvSpPr>
          <p:cNvPr id="3" name="Rettangolo 2"/>
          <p:cNvSpPr/>
          <p:nvPr/>
        </p:nvSpPr>
        <p:spPr>
          <a:xfrm>
            <a:off x="402134" y="287334"/>
            <a:ext cx="83346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23 E 25 INCLUSI, PARODONTITE DI 22</a:t>
            </a:r>
          </a:p>
          <a:p>
            <a:pPr algn="ctr">
              <a:defRPr/>
            </a:pPr>
            <a:r>
              <a:rPr lang="it-IT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PARODONTOPATIA CRONICA DI 24</a:t>
            </a:r>
            <a:endParaRPr lang="it-IT" sz="28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139" t="36412" r="18589"/>
          <a:stretch/>
        </p:blipFill>
        <p:spPr>
          <a:xfrm>
            <a:off x="0" y="2667000"/>
            <a:ext cx="2656088" cy="1914128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76081" y="1472830"/>
            <a:ext cx="6467919" cy="538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389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1028"/>
          <p:cNvSpPr>
            <a:spLocks noChangeArrowheads="1"/>
          </p:cNvSpPr>
          <p:nvPr/>
        </p:nvSpPr>
        <p:spPr bwMode="auto">
          <a:xfrm>
            <a:off x="8329613" y="0"/>
            <a:ext cx="8143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sz="1000">
                <a:solidFill>
                  <a:schemeClr val="bg1"/>
                </a:solidFill>
                <a:latin typeface="Comic Sans MS" panose="030F0702030302020204" pitchFamily="66" charset="0"/>
              </a:rPr>
              <a:t>Napolitano</a:t>
            </a:r>
          </a:p>
        </p:txBody>
      </p:sp>
      <p:sp>
        <p:nvSpPr>
          <p:cNvPr id="3" name="Rettangolo 2"/>
          <p:cNvSpPr/>
          <p:nvPr/>
        </p:nvSpPr>
        <p:spPr>
          <a:xfrm>
            <a:off x="402134" y="52964"/>
            <a:ext cx="83346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ASPORTAZIONE DI 22,23,24,25</a:t>
            </a:r>
          </a:p>
          <a:p>
            <a:pPr lvl="0" algn="ctr">
              <a:defRPr/>
            </a:pPr>
            <a:r>
              <a:rPr lang="it-IT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it-IT" sz="28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RIGENERAZIONE GUIDATA </a:t>
            </a:r>
            <a:r>
              <a:rPr lang="it-IT" sz="28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CON</a:t>
            </a:r>
            <a:endParaRPr lang="it-IT" sz="2800" b="1" dirty="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it-IT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PRF ED ENDOBON XENOGRAFT</a:t>
            </a:r>
            <a:endParaRPr lang="it-IT" sz="28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1720" y="2093864"/>
            <a:ext cx="5040560" cy="398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2611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1028"/>
          <p:cNvSpPr>
            <a:spLocks noChangeArrowheads="1"/>
          </p:cNvSpPr>
          <p:nvPr/>
        </p:nvSpPr>
        <p:spPr bwMode="auto">
          <a:xfrm>
            <a:off x="8329613" y="0"/>
            <a:ext cx="8143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sz="1000">
                <a:solidFill>
                  <a:schemeClr val="bg1"/>
                </a:solidFill>
                <a:latin typeface="Comic Sans MS" panose="030F0702030302020204" pitchFamily="66" charset="0"/>
              </a:rPr>
              <a:t>Napolitano</a:t>
            </a:r>
          </a:p>
        </p:txBody>
      </p:sp>
      <p:sp>
        <p:nvSpPr>
          <p:cNvPr id="3" name="Rettangolo 2"/>
          <p:cNvSpPr/>
          <p:nvPr/>
        </p:nvSpPr>
        <p:spPr>
          <a:xfrm>
            <a:off x="402134" y="52964"/>
            <a:ext cx="83346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ASPORTAZIONE DI 22,23,24,25</a:t>
            </a:r>
          </a:p>
          <a:p>
            <a:pPr lvl="0" algn="ctr">
              <a:defRPr/>
            </a:pPr>
            <a:r>
              <a:rPr lang="it-IT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it-IT" sz="28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RIGENERAZIONE GUIDATA </a:t>
            </a:r>
            <a:r>
              <a:rPr lang="it-IT" sz="28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CON</a:t>
            </a:r>
            <a:endParaRPr lang="it-IT" sz="2800" b="1" dirty="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it-IT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PRF ED ENDOBON XENOGRAFT</a:t>
            </a:r>
            <a:endParaRPr lang="it-IT" sz="28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06690" y="1490923"/>
            <a:ext cx="4925560" cy="531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371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1028"/>
          <p:cNvSpPr>
            <a:spLocks noChangeArrowheads="1"/>
          </p:cNvSpPr>
          <p:nvPr/>
        </p:nvSpPr>
        <p:spPr bwMode="auto">
          <a:xfrm>
            <a:off x="8329613" y="0"/>
            <a:ext cx="8143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sz="1000">
                <a:solidFill>
                  <a:schemeClr val="bg1"/>
                </a:solidFill>
                <a:latin typeface="Comic Sans MS" panose="030F0702030302020204" pitchFamily="66" charset="0"/>
              </a:rPr>
              <a:t>Napolitano</a:t>
            </a:r>
          </a:p>
        </p:txBody>
      </p:sp>
      <p:sp>
        <p:nvSpPr>
          <p:cNvPr id="3" name="Rettangolo 2"/>
          <p:cNvSpPr/>
          <p:nvPr/>
        </p:nvSpPr>
        <p:spPr>
          <a:xfrm>
            <a:off x="402134" y="52964"/>
            <a:ext cx="83346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ASPORTAZIONE DI 22,23,24,25</a:t>
            </a:r>
          </a:p>
          <a:p>
            <a:pPr lvl="0" algn="ctr">
              <a:defRPr/>
            </a:pPr>
            <a:r>
              <a:rPr lang="it-IT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it-IT" sz="28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RIGENERAZIONE GUIDATA </a:t>
            </a:r>
            <a:r>
              <a:rPr lang="it-IT" sz="28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CON</a:t>
            </a:r>
            <a:endParaRPr lang="it-IT" sz="2800" b="1" dirty="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it-IT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PRF ED ENDOBON XENOGRAFT</a:t>
            </a:r>
            <a:endParaRPr lang="it-IT" sz="28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0624" y="1490923"/>
            <a:ext cx="5182752" cy="538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85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1028"/>
          <p:cNvSpPr>
            <a:spLocks noChangeArrowheads="1"/>
          </p:cNvSpPr>
          <p:nvPr/>
        </p:nvSpPr>
        <p:spPr bwMode="auto">
          <a:xfrm>
            <a:off x="8329613" y="0"/>
            <a:ext cx="8143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sz="1000">
                <a:solidFill>
                  <a:schemeClr val="bg1"/>
                </a:solidFill>
                <a:latin typeface="Comic Sans MS" panose="030F0702030302020204" pitchFamily="66" charset="0"/>
              </a:rPr>
              <a:t>Napolitano</a:t>
            </a:r>
          </a:p>
        </p:txBody>
      </p:sp>
      <p:sp>
        <p:nvSpPr>
          <p:cNvPr id="3" name="Rettangolo 2"/>
          <p:cNvSpPr/>
          <p:nvPr/>
        </p:nvSpPr>
        <p:spPr>
          <a:xfrm>
            <a:off x="402134" y="52964"/>
            <a:ext cx="83346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ASPORTAZIONE DI 22,23,24,25</a:t>
            </a:r>
          </a:p>
          <a:p>
            <a:pPr lvl="0" algn="ctr">
              <a:defRPr/>
            </a:pPr>
            <a:r>
              <a:rPr lang="it-IT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it-IT" sz="28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RIGENERAZIONE GUIDATA </a:t>
            </a:r>
            <a:r>
              <a:rPr lang="it-IT" sz="28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CON</a:t>
            </a:r>
            <a:endParaRPr lang="it-IT" sz="2800" b="1" dirty="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it-IT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PRF ED ENDOBON XENOGRAFT</a:t>
            </a:r>
            <a:endParaRPr lang="it-IT" sz="28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2904" y="1490923"/>
            <a:ext cx="5173131" cy="537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7289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1028"/>
          <p:cNvSpPr>
            <a:spLocks noChangeArrowheads="1"/>
          </p:cNvSpPr>
          <p:nvPr/>
        </p:nvSpPr>
        <p:spPr bwMode="auto">
          <a:xfrm>
            <a:off x="8329613" y="0"/>
            <a:ext cx="8143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it-IT" sz="1000">
                <a:solidFill>
                  <a:schemeClr val="bg1"/>
                </a:solidFill>
                <a:latin typeface="Comic Sans MS" panose="030F0702030302020204" pitchFamily="66" charset="0"/>
              </a:rPr>
              <a:t>Napolitano</a:t>
            </a:r>
          </a:p>
        </p:txBody>
      </p:sp>
      <p:sp>
        <p:nvSpPr>
          <p:cNvPr id="3" name="Rettangolo 2"/>
          <p:cNvSpPr/>
          <p:nvPr/>
        </p:nvSpPr>
        <p:spPr>
          <a:xfrm>
            <a:off x="402134" y="244475"/>
            <a:ext cx="83346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8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RIGENERAZIONE </a:t>
            </a:r>
            <a:r>
              <a:rPr lang="it-IT" sz="28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GUIDATA IN </a:t>
            </a:r>
            <a:r>
              <a:rPr lang="it-IT" sz="2800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REGIONI </a:t>
            </a:r>
            <a:r>
              <a:rPr lang="it-IT" sz="28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AD ALTA VALENZA ESTETICA DEL MASCELLARE SUPERIORE</a:t>
            </a:r>
          </a:p>
          <a:p>
            <a:pPr algn="ctr">
              <a:defRPr/>
            </a:pPr>
            <a:r>
              <a:rPr lang="it-IT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CON PRF E ENDOBON XENOGRAFT</a:t>
            </a:r>
            <a:endParaRPr lang="it-IT" sz="28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it-IT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RIABILITAZIONE IMLANTOPROTESICA</a:t>
            </a:r>
            <a:endParaRPr lang="it-IT" sz="28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55378" y="2718436"/>
            <a:ext cx="6228184" cy="416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1346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11189</TotalTime>
  <Words>200</Words>
  <Application>Microsoft Office PowerPoint</Application>
  <PresentationFormat>Presentazione su schermo (4:3)</PresentationFormat>
  <Paragraphs>53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4" baseType="lpstr">
      <vt:lpstr>Struttura predefinita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</vt:vector>
  </TitlesOfParts>
  <Company>idem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Nessun titolo diapositiva</dc:title>
  <dc:creator>dott. Napolitano</dc:creator>
  <cp:lastModifiedBy>xx</cp:lastModifiedBy>
  <cp:revision>182</cp:revision>
  <dcterms:created xsi:type="dcterms:W3CDTF">2002-02-13T17:38:44Z</dcterms:created>
  <dcterms:modified xsi:type="dcterms:W3CDTF">2018-01-31T18:47:08Z</dcterms:modified>
</cp:coreProperties>
</file>